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hua Miner" initials="JM" lastIdx="5" clrIdx="0"/>
  <p:cmAuthor id="1" name="Cheryl Moss" initials="CM" lastIdx="18" clrIdx="1"/>
  <p:cmAuthor id="2" name="Jeff Sosa" initials="JS" lastIdx="1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3C88B"/>
    <a:srgbClr val="7A5E3A"/>
    <a:srgbClr val="697265"/>
    <a:srgbClr val="4D5C67"/>
    <a:srgbClr val="558ED5"/>
    <a:srgbClr val="D9D9D9"/>
    <a:srgbClr val="BFBFBF"/>
    <a:srgbClr val="727272"/>
    <a:srgbClr val="7F7F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5" autoAdjust="0"/>
    <p:restoredTop sz="86471" autoAdjust="0"/>
  </p:normalViewPr>
  <p:slideViewPr>
    <p:cSldViewPr snapToGrid="0" snapToObjects="1">
      <p:cViewPr>
        <p:scale>
          <a:sx n="100" d="100"/>
          <a:sy n="100" d="100"/>
        </p:scale>
        <p:origin x="96" y="15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2735B-90CB-3A4A-8C97-0A8FAAFF1AA0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A7A40-91B5-544E-B772-6B20074BA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7A6DD3-3F94-E448-AFBD-5E070D4F77D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8" descr="FSN-PPT cov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146304"/>
            <a:ext cx="5562600" cy="912029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4200"/>
            <a:ext cx="7533640" cy="4279955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1200"/>
              </a:spcBef>
              <a:spcAft>
                <a:spcPts val="800"/>
              </a:spcAft>
              <a:buNone/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  <a:lvl2pPr marL="228600" indent="-22860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1900">
                <a:solidFill>
                  <a:schemeClr val="tx1"/>
                </a:solidFill>
              </a:defRPr>
            </a:lvl2pPr>
            <a:lvl3pPr marL="576072">
              <a:lnSpc>
                <a:spcPts val="1900"/>
              </a:lnSpc>
              <a:spcBef>
                <a:spcPts val="0"/>
              </a:spcBef>
              <a:spcAft>
                <a:spcPts val="500"/>
              </a:spcAft>
              <a:buClr>
                <a:schemeClr val="accent1"/>
              </a:buClr>
              <a:defRPr sz="1700">
                <a:solidFill>
                  <a:schemeClr val="tx2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Bent Arrow 6"/>
          <p:cNvSpPr/>
          <p:nvPr userDrawn="1"/>
        </p:nvSpPr>
        <p:spPr>
          <a:xfrm rot="5400000">
            <a:off x="7749487" y="1496905"/>
            <a:ext cx="516572" cy="917787"/>
          </a:xfrm>
          <a:prstGeom prst="bentArrow">
            <a:avLst>
              <a:gd name="adj1" fmla="val 4779"/>
              <a:gd name="adj2" fmla="val 674"/>
              <a:gd name="adj3" fmla="val 13349"/>
              <a:gd name="adj4" fmla="val 32376"/>
            </a:avLst>
          </a:prstGeom>
          <a:ln w="3175" cap="flat" cmpd="sng" algn="ctr">
            <a:solidFill>
              <a:srgbClr val="AFB2B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 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 userDrawn="1"/>
        </p:nvSpPr>
        <p:spPr>
          <a:xfrm rot="5400000" flipH="1">
            <a:off x="7766421" y="5416975"/>
            <a:ext cx="516572" cy="917787"/>
          </a:xfrm>
          <a:prstGeom prst="bentArrow">
            <a:avLst>
              <a:gd name="adj1" fmla="val 4779"/>
              <a:gd name="adj2" fmla="val 674"/>
              <a:gd name="adj3" fmla="val 13349"/>
              <a:gd name="adj4" fmla="val 32376"/>
            </a:avLst>
          </a:prstGeom>
          <a:ln w="3175" cap="flat" cmpd="sng" algn="ctr">
            <a:solidFill>
              <a:srgbClr val="AFB2B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  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146304"/>
            <a:ext cx="5562600" cy="912029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4201"/>
            <a:ext cx="7534656" cy="4279392"/>
          </a:xfrm>
        </p:spPr>
        <p:txBody>
          <a:bodyPr/>
          <a:lstStyle>
            <a:lvl1pPr marL="0" indent="0">
              <a:lnSpc>
                <a:spcPts val="2200"/>
              </a:lnSpc>
              <a:spcBef>
                <a:spcPts val="1200"/>
              </a:spcBef>
              <a:spcAft>
                <a:spcPts val="800"/>
              </a:spcAft>
              <a:buNone/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  <a:lvl2pPr marL="228600" indent="-22860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1900">
                <a:solidFill>
                  <a:schemeClr val="tx1"/>
                </a:solidFill>
              </a:defRPr>
            </a:lvl2pPr>
            <a:lvl3pPr marL="576072">
              <a:lnSpc>
                <a:spcPts val="1900"/>
              </a:lnSpc>
              <a:spcBef>
                <a:spcPts val="0"/>
              </a:spcBef>
              <a:spcAft>
                <a:spcPts val="500"/>
              </a:spcAft>
              <a:buClr>
                <a:schemeClr val="accent1"/>
              </a:buClr>
              <a:defRPr sz="1700">
                <a:solidFill>
                  <a:schemeClr val="tx2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7A6DD3-3F94-E448-AFBD-5E070D4F77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4048" y="146304"/>
            <a:ext cx="5562600" cy="912029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 bwMode="auto">
          <a:xfrm>
            <a:off x="2794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rebuchet MS" pitchFamily="27" charset="0"/>
                <a:ea typeface="ＭＳ Ｐゴシック" pitchFamily="27" charset="-128"/>
                <a:cs typeface="ＭＳ Ｐゴシック" pitchFamily="27" charset="-128"/>
              </a:rPr>
              <a:t>Fusion-io Confidential Information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27" charset="0"/>
              <a:ea typeface="ＭＳ Ｐゴシック" pitchFamily="27" charset="-128"/>
              <a:cs typeface="ＭＳ Ｐゴシック" pitchFamily="27" charset="-128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7A6DD3-3F94-E448-AFBD-5E070D4F77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146304"/>
            <a:ext cx="5562600" cy="912029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 bwMode="auto">
          <a:xfrm>
            <a:off x="2794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27" charset="0"/>
              <a:ea typeface="ＭＳ Ｐゴシック" pitchFamily="27" charset="-128"/>
              <a:cs typeface="ＭＳ Ｐゴシック" pitchFamily="27" charset="-128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7A6DD3-3F94-E448-AFBD-5E070D4F77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 bwMode="auto">
          <a:xfrm>
            <a:off x="2794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27" charset="0"/>
              <a:ea typeface="ＭＳ Ｐゴシック" pitchFamily="27" charset="-128"/>
              <a:cs typeface="ＭＳ Ｐゴシック" pitchFamily="27" charset="-128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SN-PPT-new2.jpg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/>
                <a:cs typeface="ＭＳ Ｐゴシック"/>
              </a:rPr>
              <a:t>Click to edit Master text styles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/>
              </a:rPr>
              <a:t>Second level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/>
              </a:rPr>
              <a:t>Third level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/>
              </a:rPr>
              <a:t>Fourth level</a:t>
            </a:r>
          </a:p>
          <a:p>
            <a:pPr marL="2057400" marR="0" lvl="4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/>
              </a:rPr>
              <a:t>Fifth level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marL="0" marR="0" indent="0" algn="r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7200" b="1" kern="1200">
          <a:solidFill>
            <a:srgbClr val="C0504D"/>
          </a:solidFill>
          <a:latin typeface="Trebuchet MS"/>
          <a:ea typeface="+mj-ea"/>
          <a:cs typeface="Trebuchet MS"/>
        </a:defRPr>
      </a:lvl1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5800" y="3505201"/>
            <a:ext cx="7772400" cy="1293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/>
              <a:t>Panel: How Solid-state Technologies are Transforming </a:t>
            </a:r>
            <a:r>
              <a:rPr lang="en-US" sz="2400" dirty="0" err="1" smtClean="0"/>
              <a:t>MySQL</a:t>
            </a:r>
            <a:r>
              <a:rPr lang="en-US" sz="2400" dirty="0" smtClean="0"/>
              <a:t> Server Performance and the Datacenter Architectures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sz="2400" b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rebuchet MS"/>
              <a:ea typeface="+mj-ea"/>
              <a:cs typeface="Trebuchet MS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798477"/>
            <a:ext cx="6400800" cy="1935698"/>
          </a:xfrm>
        </p:spPr>
        <p:txBody>
          <a:bodyPr vert="horz">
            <a:normAutofit fontScale="92500" lnSpcReduction="20000"/>
          </a:bodyPr>
          <a:lstStyle/>
          <a:p>
            <a:pPr rtl="0" eaLnBrk="1" fontAlgn="base" hangingPunct="1">
              <a:buNone/>
            </a:pPr>
            <a:r>
              <a:rPr lang="en-US" sz="1600" kern="1200" dirty="0" smtClean="0">
                <a:latin typeface="+mn-lt"/>
                <a:ea typeface="+mn-ea"/>
                <a:cs typeface="+mn-cs"/>
              </a:rPr>
              <a:t>Panel Experts</a:t>
            </a:r>
          </a:p>
          <a:p>
            <a:pPr eaLnBrk="1" hangingPunct="1"/>
            <a:r>
              <a:rPr lang="en-US" sz="1600" kern="1200" dirty="0" smtClean="0">
                <a:latin typeface="+mn-lt"/>
                <a:ea typeface="+mn-ea"/>
                <a:cs typeface="+mn-cs"/>
              </a:rPr>
              <a:t>Jeremy </a:t>
            </a:r>
            <a:r>
              <a:rPr lang="en-US" sz="1600" kern="1200" dirty="0" err="1" smtClean="0">
                <a:latin typeface="+mn-lt"/>
                <a:ea typeface="+mn-ea"/>
                <a:cs typeface="+mn-cs"/>
              </a:rPr>
              <a:t>Zawodny</a:t>
            </a:r>
            <a:r>
              <a:rPr lang="en-US" sz="1600" kern="1200" dirty="0" smtClean="0">
                <a:latin typeface="+mn-lt"/>
                <a:ea typeface="+mn-ea"/>
                <a:cs typeface="+mn-cs"/>
              </a:rPr>
              <a:t>, Craigslist.org, Senior Engineer</a:t>
            </a:r>
            <a:endParaRPr lang="en-US" sz="1600" kern="1200" dirty="0" smtClean="0">
              <a:latin typeface="+mn-lt"/>
              <a:ea typeface="+mn-ea"/>
              <a:cs typeface="+mn-cs"/>
            </a:endParaRPr>
          </a:p>
          <a:p>
            <a:pPr eaLnBrk="1" hangingPunct="1"/>
            <a:r>
              <a:rPr lang="en-US" sz="1600" dirty="0" smtClean="0"/>
              <a:t>Ryan White, </a:t>
            </a:r>
            <a:r>
              <a:rPr lang="en-US" sz="1600" dirty="0" err="1" smtClean="0"/>
              <a:t>Cloudmark</a:t>
            </a:r>
            <a:r>
              <a:rPr lang="en-US" sz="1600" dirty="0" smtClean="0"/>
              <a:t>, Director of Operations</a:t>
            </a:r>
          </a:p>
          <a:p>
            <a:pPr eaLnBrk="1" hangingPunct="1"/>
            <a:r>
              <a:rPr lang="en-US" sz="1600" dirty="0" smtClean="0"/>
              <a:t>Vadim </a:t>
            </a:r>
            <a:r>
              <a:rPr lang="en-US" sz="1600" dirty="0" smtClean="0"/>
              <a:t>Tkachenko, CTO and Founder, </a:t>
            </a:r>
            <a:r>
              <a:rPr lang="en-US" sz="1600" dirty="0" err="1" smtClean="0"/>
              <a:t>Percona</a:t>
            </a:r>
            <a:endParaRPr lang="en-US" sz="1600" dirty="0" smtClean="0"/>
          </a:p>
          <a:p>
            <a:pPr eaLnBrk="1" hangingPunct="1"/>
            <a:r>
              <a:rPr lang="en-US" sz="1600" dirty="0" smtClean="0"/>
              <a:t>Dan Marriott, Director of Production Operations, Answers.com</a:t>
            </a:r>
          </a:p>
          <a:p>
            <a:pPr eaLnBrk="1" hangingPunct="1">
              <a:buNone/>
            </a:pPr>
            <a:endParaRPr lang="en-US" sz="1600" dirty="0" smtClean="0"/>
          </a:p>
          <a:p>
            <a:pPr eaLnBrk="1" hangingPunct="1">
              <a:buNone/>
            </a:pPr>
            <a:r>
              <a:rPr lang="en-US" sz="1600" dirty="0" smtClean="0"/>
              <a:t>Moderator</a:t>
            </a:r>
            <a:endParaRPr lang="en-US" sz="1600" dirty="0" smtClean="0"/>
          </a:p>
          <a:p>
            <a:pPr eaLnBrk="1" hangingPunct="1"/>
            <a:r>
              <a:rPr lang="en-US" sz="1600" dirty="0" smtClean="0"/>
              <a:t>Sumeet Bansal, Principal Solutions Architect, Fusion-io</a:t>
            </a:r>
          </a:p>
          <a:p>
            <a:pPr eaLnBrk="1" hangingPunct="1">
              <a:buNone/>
            </a:pPr>
            <a:endParaRPr lang="en-US" sz="1600" dirty="0" smtClean="0"/>
          </a:p>
          <a:p>
            <a:pPr algn="ctr" eaLnBrk="1" hangingPunct="1">
              <a:buNone/>
            </a:pPr>
            <a:endParaRPr lang="en-US" sz="16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usion-io6">
      <a:dk1>
        <a:sysClr val="windowText" lastClr="000000"/>
      </a:dk1>
      <a:lt1>
        <a:sysClr val="window" lastClr="FFFFFF"/>
      </a:lt1>
      <a:dk2>
        <a:srgbClr val="797F83"/>
      </a:dk2>
      <a:lt2>
        <a:srgbClr val="000000"/>
      </a:lt2>
      <a:accent1>
        <a:srgbClr val="5A88B9"/>
      </a:accent1>
      <a:accent2>
        <a:srgbClr val="BF3C31"/>
      </a:accent2>
      <a:accent3>
        <a:srgbClr val="335972"/>
      </a:accent3>
      <a:accent4>
        <a:srgbClr val="54725B"/>
      </a:accent4>
      <a:accent5>
        <a:srgbClr val="7A5A3A"/>
      </a:accent5>
      <a:accent6>
        <a:srgbClr val="CDC98E"/>
      </a:accent6>
      <a:hlink>
        <a:srgbClr val="1E467A"/>
      </a:hlink>
      <a:folHlink>
        <a:srgbClr val="6C538E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9379</TotalTime>
  <Words>57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Fusion-io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Fusion-io Introduction</dc:title>
  <dc:creator>Cheryl Moss</dc:creator>
  <cp:lastModifiedBy>sbansal</cp:lastModifiedBy>
  <cp:revision>197</cp:revision>
  <cp:lastPrinted>2010-01-29T18:23:21Z</cp:lastPrinted>
  <dcterms:created xsi:type="dcterms:W3CDTF">2010-04-13T21:36:28Z</dcterms:created>
  <dcterms:modified xsi:type="dcterms:W3CDTF">2010-04-14T16:42:29Z</dcterms:modified>
</cp:coreProperties>
</file>